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10"/>
    <a:srgbClr val="42196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2"/>
    <p:restoredTop sz="94656"/>
  </p:normalViewPr>
  <p:slideViewPr>
    <p:cSldViewPr snapToGrid="0" snapToObjects="1">
      <p:cViewPr varScale="1">
        <p:scale>
          <a:sx n="209" d="100"/>
          <a:sy n="209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4474-6D6B-BC43-9E57-29EB07753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3F924-165C-5943-B1CC-BF0BCD745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7E88-D152-A54A-BA5F-71038211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5211E-00E4-534D-88DF-F3F26D90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4FD6-1FA5-4243-8823-A3846E47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68BC-2FC4-6C40-B10C-8FAC4115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5890D-DE48-684B-A0EA-79BD7C334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8FD1-4694-0C4F-A8F6-2141D3A2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164B9-FD2D-354A-82E1-1B16A5B1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FBE08-A20B-CE46-BFFF-88B1A1EE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02AEF-E427-5D4A-8C83-C4063CB1B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9059C-5C07-684D-BA8A-E7AB4318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64090-FD8D-AD49-9B42-2A61582F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A459-8107-154F-8F2C-88FB8DA5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B1D02-0C3B-424D-BF94-F1533A1E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7598-2679-304D-A41C-FB790761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E8F4-1948-7A4F-A781-ABCB4C016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CC31-EDAB-7F4D-8704-9E1D00B5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548D-5C6F-8E42-8989-F76D35CF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E1993-DD3A-BA4B-9273-42D1E9FA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9838-4BA8-5C49-B56F-9D61AD10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D866C-2336-264E-8E53-D4851C5A1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7257-E7CD-C846-BAB8-125093C2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71F5-BF19-0E4B-AA36-5CB508FF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2971B-6926-CB47-A75B-C0757429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2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ADFD-BFCF-1F4A-BEB2-5509DD23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8FAD-CD37-B042-98FA-29F5A97E1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465C7-901A-174E-8DA4-F077BFA4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7E089-20B1-5E48-A0A1-327F5CFE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006E-1ABC-9940-A2B1-798C0EA8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1ADCD-20BC-A24E-A477-8BB25DFD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905B-5E40-FC45-934B-3EE29D9A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3164-BFCF-154E-9BD3-4FD26647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7AF5-55AF-9F45-84EB-E819914C7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D870B-EA66-9246-8551-7FFD22387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17D9E-B65C-E846-9E18-53BD23E88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22B90-235E-7641-B125-45F1E357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BE4BF-6FEA-AD46-924C-73A74C90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235E2-5E7D-3A4C-BABC-F698DAC7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167C-4198-7841-9E46-307ACE4F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83369-7954-B74B-8605-55725D46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962EE-3A18-0B49-84BA-D1CF5985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AEE08-0F7B-1340-BE69-95F65A01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26B64-A051-AB4A-9137-E8436AB0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299A9-3BF0-F14F-8958-714CB7D6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2388-3997-1B42-85A8-D0E3514F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11B2-676E-B14C-9470-693E0D89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973B-D5DF-0448-94AD-19B9CD51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C3206-2296-1B4F-9378-59FFDAD51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22D3A-FD77-5047-9A31-A0D7171D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C230C-9E01-2F40-A6EE-395738ED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E1E63-2EF0-2F48-90E0-30B8A261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6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516E-D5F7-E140-9AFD-0A140394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229D3-89C4-1B4F-A982-D43B982B3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98E1-3CB7-E64C-9F0F-A0C57D537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3ABE9-79DA-8642-BA8B-DC380D43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BEE06-1C7E-1F42-B620-E7C3F9B1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1AF40-F068-9D41-B17F-7A2201CF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0E809-C6FE-9541-B2A8-12111C35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6B656-2AA7-FA4F-9C72-8023594A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F72E1-A164-B84D-9484-BD05C48AB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CE42-8706-F74C-B567-69D06613E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A23C-1514-2746-93FC-23D050291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1A62B9-1F6F-E84B-94B0-CDC8B3A0F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67" y="538560"/>
            <a:ext cx="3284866" cy="2180430"/>
          </a:xfrm>
          <a:prstGeom prst="rect">
            <a:avLst/>
          </a:prstGeom>
          <a:effectLst>
            <a:outerShdw blurRad="584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F8175-7C45-D04B-9EBC-648C0F453001}"/>
              </a:ext>
            </a:extLst>
          </p:cNvPr>
          <p:cNvSpPr txBox="1"/>
          <p:nvPr/>
        </p:nvSpPr>
        <p:spPr>
          <a:xfrm>
            <a:off x="745331" y="3429000"/>
            <a:ext cx="10701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EBE10"/>
                </a:solidFill>
                <a:latin typeface="Akzidenz Grotesk BE Bold" panose="02000503030000020003" pitchFamily="2" charset="0"/>
              </a:rPr>
              <a:t>CLICK TO EDIT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E884D1-1E41-AE41-B221-A350F2971F2F}"/>
              </a:ext>
            </a:extLst>
          </p:cNvPr>
          <p:cNvSpPr txBox="1"/>
          <p:nvPr/>
        </p:nvSpPr>
        <p:spPr>
          <a:xfrm>
            <a:off x="3374784" y="4444663"/>
            <a:ext cx="544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kzidenz Grotesk BE Regular" panose="02000503030000020003" pitchFamily="2" charset="0"/>
              </a:rPr>
              <a:t>CLICK TO EDIT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01BA8-85DB-9745-84B4-A1DB950C18D0}"/>
              </a:ext>
            </a:extLst>
          </p:cNvPr>
          <p:cNvSpPr/>
          <p:nvPr/>
        </p:nvSpPr>
        <p:spPr>
          <a:xfrm>
            <a:off x="0" y="6045101"/>
            <a:ext cx="12192000" cy="812900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6DF47-CAF7-B34F-B95F-81AF4507CD01}"/>
              </a:ext>
            </a:extLst>
          </p:cNvPr>
          <p:cNvSpPr txBox="1"/>
          <p:nvPr/>
        </p:nvSpPr>
        <p:spPr>
          <a:xfrm>
            <a:off x="209549" y="6273642"/>
            <a:ext cx="544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kzidenz Grotesk BE Medium" panose="02000503030000020003" pitchFamily="2" charset="0"/>
              </a:rPr>
              <a:t>CLICK TO EDIT DATE 	|    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8C8E09-CD3E-9B43-B3F0-EE45BE1CB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214" y="6229870"/>
            <a:ext cx="2044066" cy="4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A01BA8-85DB-9745-84B4-A1DB950C18D0}"/>
              </a:ext>
            </a:extLst>
          </p:cNvPr>
          <p:cNvSpPr/>
          <p:nvPr/>
        </p:nvSpPr>
        <p:spPr>
          <a:xfrm>
            <a:off x="0" y="6045101"/>
            <a:ext cx="12192000" cy="812900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8C8E09-CD3E-9B43-B3F0-EE45BE1C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214" y="6229870"/>
            <a:ext cx="2044066" cy="443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7CB404-552C-BF49-9837-2644487F4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3" y="6229870"/>
            <a:ext cx="1616803" cy="4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A01BA8-85DB-9745-84B4-A1DB950C18D0}"/>
              </a:ext>
            </a:extLst>
          </p:cNvPr>
          <p:cNvSpPr/>
          <p:nvPr/>
        </p:nvSpPr>
        <p:spPr>
          <a:xfrm>
            <a:off x="0" y="6045101"/>
            <a:ext cx="12192000" cy="812900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8C8E09-CD3E-9B43-B3F0-EE45BE1C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214" y="6229870"/>
            <a:ext cx="2044066" cy="443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7CB404-552C-BF49-9837-2644487F4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3" y="6229870"/>
            <a:ext cx="1616803" cy="4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7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A01BA8-85DB-9745-84B4-A1DB950C18D0}"/>
              </a:ext>
            </a:extLst>
          </p:cNvPr>
          <p:cNvSpPr/>
          <p:nvPr/>
        </p:nvSpPr>
        <p:spPr>
          <a:xfrm>
            <a:off x="0" y="6045101"/>
            <a:ext cx="12192000" cy="812900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8C8E09-CD3E-9B43-B3F0-EE45BE1C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214" y="6229870"/>
            <a:ext cx="2044066" cy="443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7CB404-552C-BF49-9837-2644487F4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3" y="6229870"/>
            <a:ext cx="1616803" cy="4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0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A01BA8-85DB-9745-84B4-A1DB950C18D0}"/>
              </a:ext>
            </a:extLst>
          </p:cNvPr>
          <p:cNvSpPr/>
          <p:nvPr/>
        </p:nvSpPr>
        <p:spPr>
          <a:xfrm>
            <a:off x="0" y="6045101"/>
            <a:ext cx="12192000" cy="812900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8C8E09-CD3E-9B43-B3F0-EE45BE1C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214" y="6229870"/>
            <a:ext cx="2044066" cy="443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7CB404-552C-BF49-9837-2644487F4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3" y="6229870"/>
            <a:ext cx="1616803" cy="4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Akzidenz Grotesk BE Bold</vt:lpstr>
      <vt:lpstr>Akzidenz Grotesk BE Medium</vt:lpstr>
      <vt:lpstr>Akzidenz Grotesk BE 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Grecia Rivas Chavez</dc:creator>
  <cp:lastModifiedBy>Grecia Rivas Chavez</cp:lastModifiedBy>
  <cp:revision>12</cp:revision>
  <dcterms:created xsi:type="dcterms:W3CDTF">2021-01-12T19:47:09Z</dcterms:created>
  <dcterms:modified xsi:type="dcterms:W3CDTF">2021-01-15T17:18:12Z</dcterms:modified>
</cp:coreProperties>
</file>